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5814E-D385-4DA6-BAB7-7079EDEFB192}">
  <a:tblStyle styleId="{BB65814E-D385-4DA6-BAB7-7079EDEFB1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b494f6d68_1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b494f6d68_1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b494f6d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b494f6d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b494f6d68_1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b494f6d68_1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b494f6d6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b494f6d6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b494f6d68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b494f6d68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b494f6d6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b494f6d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b494f6d68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b494f6d68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b494f6d68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b494f6d68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b494f6d68_1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b494f6d68_1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b494f6d68_1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b494f6d68_1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b494f6d6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b494f6d6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494f6d68_1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b494f6d68_1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b494f6d68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b494f6d68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b494f6d68_1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b494f6d68_1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b494f6d68_1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b494f6d68_1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b494f6d68_1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b494f6d68_1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b494f6d68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b494f6d68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b494f6d68_14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b494f6d68_14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b494f6d68_14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b494f6d68_14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b494f6d68_1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b494f6d68_1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3b494f6d68_1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3b494f6d68_1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b494f6d68_1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b494f6d68_1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b494f6d68_1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3b494f6d68_1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b494f6d68_1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b494f6d68_1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3b494f6d68_1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3b494f6d68_1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b494f6d68_1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3b494f6d68_1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b494f6d68_1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3b494f6d68_1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3b494f6d68_1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3b494f6d68_1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3b494f6d68_1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3b494f6d68_1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3b494f6d68_1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3b494f6d68_1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3b494f6d68_1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3b494f6d68_1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3b494f6d68_1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3b494f6d68_1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b494f6d68_1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b494f6d68_1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3b494f6d68_1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3b494f6d68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3b494f6d68_1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3b494f6d68_1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3b494f6d68_1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3b494f6d68_1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b494f6d68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3b494f6d68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3b494f6d68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3b494f6d68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3b494f6d68_1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3b494f6d68_1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b494f6d68_1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b494f6d68_1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b494f6d68_1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b494f6d68_1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b494f6d68_1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b494f6d68_1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b494f6d68_1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b494f6d68_1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b494f6d68_1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b494f6d68_1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1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5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68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자취생을 위한 홈페이지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00" y="1075463"/>
            <a:ext cx="5919400" cy="17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300" y="2929025"/>
            <a:ext cx="6154976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3560850" y="4205650"/>
            <a:ext cx="2022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주문하기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57025" y="1225925"/>
            <a:ext cx="8520600" cy="349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159" name="Google Shape;159;p23"/>
          <p:cNvSpPr txBox="1"/>
          <p:nvPr/>
        </p:nvSpPr>
        <p:spPr>
          <a:xfrm>
            <a:off x="672625" y="2571750"/>
            <a:ext cx="1947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Title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[button]</a:t>
            </a:r>
            <a:endParaRPr sz="1100"/>
          </a:p>
        </p:txBody>
      </p:sp>
      <p:sp>
        <p:nvSpPr>
          <p:cNvPr id="160" name="Google Shape;160;p23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●○○</a:t>
            </a:r>
            <a:r>
              <a:rPr lang="ko">
                <a:solidFill>
                  <a:schemeClr val="dk1"/>
                </a:solidFill>
              </a:rPr>
              <a:t>○○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57025" y="1225925"/>
            <a:ext cx="8520600" cy="349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(랜선펀딩)</a:t>
            </a:r>
            <a:endParaRPr sz="1400"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173" name="Google Shape;173;p24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●○○</a:t>
            </a:r>
            <a:r>
              <a:rPr lang="ko">
                <a:solidFill>
                  <a:schemeClr val="dk1"/>
                </a:solidFill>
              </a:rPr>
              <a:t>○○</a:t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150" y="1035750"/>
            <a:ext cx="9144000" cy="11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26625" y="1140100"/>
            <a:ext cx="1229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메뉴로 추천받기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재료로 추천받기</a:t>
            </a:r>
            <a:endParaRPr sz="800"/>
          </a:p>
        </p:txBody>
      </p:sp>
      <p:sp>
        <p:nvSpPr>
          <p:cNvPr id="176" name="Google Shape;176;p24"/>
          <p:cNvSpPr txBox="1"/>
          <p:nvPr/>
        </p:nvSpPr>
        <p:spPr>
          <a:xfrm>
            <a:off x="3196075" y="614625"/>
            <a:ext cx="37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2087500" y="1140100"/>
            <a:ext cx="1229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랜선펀딩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랜선마켓</a:t>
            </a:r>
            <a:endParaRPr sz="800"/>
          </a:p>
        </p:txBody>
      </p:sp>
      <p:sp>
        <p:nvSpPr>
          <p:cNvPr id="178" name="Google Shape;178;p24"/>
          <p:cNvSpPr txBox="1"/>
          <p:nvPr>
            <p:ph type="title"/>
          </p:nvPr>
        </p:nvSpPr>
        <p:spPr>
          <a:xfrm>
            <a:off x="3686350" y="1154213"/>
            <a:ext cx="1229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레시피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마켓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800"/>
              <a:t>똑똑한 지도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5426650" y="1140100"/>
            <a:ext cx="1229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알쓸정책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생활백서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혼족여지도</a:t>
            </a:r>
            <a:endParaRPr sz="800"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6995725" y="1140100"/>
            <a:ext cx="1229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커뮤니티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0"/>
            <a:ext cx="8520600" cy="430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메인비주얼(슬라이더)</a:t>
            </a:r>
            <a:endParaRPr sz="1400"/>
          </a:p>
        </p:txBody>
      </p:sp>
      <p:sp>
        <p:nvSpPr>
          <p:cNvPr id="186" name="Google Shape;186;p25"/>
          <p:cNvSpPr txBox="1"/>
          <p:nvPr/>
        </p:nvSpPr>
        <p:spPr>
          <a:xfrm>
            <a:off x="4620050" y="291660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똑똑한 레시피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4620046" y="1201125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</a:t>
            </a:r>
            <a:r>
              <a:rPr lang="ko" sz="1400"/>
              <a:t>썸네일</a:t>
            </a:r>
            <a:endParaRPr sz="1400"/>
          </a:p>
        </p:txBody>
      </p:sp>
      <p:sp>
        <p:nvSpPr>
          <p:cNvPr id="188" name="Google Shape;188;p25"/>
          <p:cNvSpPr txBox="1"/>
          <p:nvPr/>
        </p:nvSpPr>
        <p:spPr>
          <a:xfrm>
            <a:off x="4620050" y="317792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한식  양식  분식  디저트 (탭메뉴)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22450" y="3558613"/>
            <a:ext cx="21321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2499045" y="3558613"/>
            <a:ext cx="20730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1" name="Google Shape;191;p25"/>
          <p:cNvSpPr txBox="1"/>
          <p:nvPr/>
        </p:nvSpPr>
        <p:spPr>
          <a:xfrm>
            <a:off x="360775" y="28779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똑똑한 마켓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620054" y="3558613"/>
            <a:ext cx="21321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6796650" y="3558613"/>
            <a:ext cx="20730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4" name="Google Shape;194;p25"/>
          <p:cNvSpPr txBox="1"/>
          <p:nvPr/>
        </p:nvSpPr>
        <p:spPr>
          <a:xfrm>
            <a:off x="360775" y="313927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채소</a:t>
            </a:r>
            <a:r>
              <a:rPr lang="ko" sz="1000"/>
              <a:t>  육류  해산물  간편식 </a:t>
            </a:r>
            <a:r>
              <a:rPr lang="ko" sz="1000">
                <a:solidFill>
                  <a:schemeClr val="dk1"/>
                </a:solidFill>
              </a:rPr>
              <a:t>(탭메뉴)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147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900"/>
          </a:p>
        </p:txBody>
      </p:sp>
      <p:sp>
        <p:nvSpPr>
          <p:cNvPr id="196" name="Google Shape;196;p25"/>
          <p:cNvSpPr txBox="1"/>
          <p:nvPr/>
        </p:nvSpPr>
        <p:spPr>
          <a:xfrm>
            <a:off x="25557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900"/>
          </a:p>
        </p:txBody>
      </p:sp>
      <p:sp>
        <p:nvSpPr>
          <p:cNvPr id="197" name="Google Shape;197;p25"/>
          <p:cNvSpPr txBox="1"/>
          <p:nvPr/>
        </p:nvSpPr>
        <p:spPr>
          <a:xfrm>
            <a:off x="47123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900"/>
          </a:p>
        </p:txBody>
      </p:sp>
      <p:sp>
        <p:nvSpPr>
          <p:cNvPr id="198" name="Google Shape;198;p25"/>
          <p:cNvSpPr txBox="1"/>
          <p:nvPr/>
        </p:nvSpPr>
        <p:spPr>
          <a:xfrm>
            <a:off x="68533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900"/>
          </a:p>
        </p:txBody>
      </p:sp>
      <p:sp>
        <p:nvSpPr>
          <p:cNvPr id="199" name="Google Shape;199;p25"/>
          <p:cNvSpPr txBox="1"/>
          <p:nvPr/>
        </p:nvSpPr>
        <p:spPr>
          <a:xfrm>
            <a:off x="67676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22446" y="1201125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201" name="Google Shape;201;p25"/>
          <p:cNvSpPr txBox="1"/>
          <p:nvPr/>
        </p:nvSpPr>
        <p:spPr>
          <a:xfrm>
            <a:off x="24700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202" name="Google Shape;202;p25"/>
          <p:cNvSpPr txBox="1"/>
          <p:nvPr/>
        </p:nvSpPr>
        <p:spPr>
          <a:xfrm>
            <a:off x="360775" y="7381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진행중인 랜선펀딩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22450" y="1"/>
            <a:ext cx="2132100" cy="46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2499046" y="1"/>
            <a:ext cx="2073000" cy="46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620054" y="1"/>
            <a:ext cx="2132100" cy="46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6796650" y="1"/>
            <a:ext cx="2073000" cy="46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618025" y="1048525"/>
            <a:ext cx="2230800" cy="2118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2" name="Google Shape;212;p26"/>
          <p:cNvSpPr txBox="1"/>
          <p:nvPr/>
        </p:nvSpPr>
        <p:spPr>
          <a:xfrm>
            <a:off x="576450" y="1249375"/>
            <a:ext cx="93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생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활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백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서</a:t>
            </a:r>
            <a:endParaRPr sz="2600"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4131150" y="1048525"/>
            <a:ext cx="2230800" cy="2118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6644275" y="1048525"/>
            <a:ext cx="2230800" cy="2118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77300" y="3884625"/>
            <a:ext cx="8259600" cy="95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리스트형 (게시판)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</p:txBody>
      </p:sp>
      <p:sp>
        <p:nvSpPr>
          <p:cNvPr id="216" name="Google Shape;216;p26"/>
          <p:cNvSpPr txBox="1"/>
          <p:nvPr/>
        </p:nvSpPr>
        <p:spPr>
          <a:xfrm>
            <a:off x="477300" y="3484413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알쓸정책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285750" y="185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풋터 부분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85050" y="1901900"/>
            <a:ext cx="1161000" cy="1139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똑똑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아이콘</a:t>
            </a:r>
            <a:endParaRPr sz="1400"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1784700" y="1901900"/>
            <a:ext cx="6637800" cy="117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주소 : 학원주소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연락처(고객센터) : 학원번호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이메일 : ljsa_0322@naver.com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713900" y="1393488"/>
            <a:ext cx="13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투데잇</a:t>
            </a:r>
            <a:endParaRPr sz="1300"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431425" y="2214575"/>
            <a:ext cx="4019700" cy="271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맛집메뉴를 추천해 주세요!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[button]</a:t>
            </a:r>
            <a:endParaRPr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4572000" y="2214575"/>
            <a:ext cx="4019700" cy="271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레시피를 추천해 주세요!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[button]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-2209800" y="2244750"/>
            <a:ext cx="1974000" cy="45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필터링 페이지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[input], [select &gt; option]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(예 : 한식,양식 / 혼자먹기, 집들이 / 주소)</a:t>
            </a:r>
            <a:endParaRPr sz="1100"/>
          </a:p>
        </p:txBody>
      </p:sp>
      <p:sp>
        <p:nvSpPr>
          <p:cNvPr id="244" name="Google Shape;244;p2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246" name="Google Shape;246;p2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247" name="Google Shape;247;p2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  <p:graphicFrame>
        <p:nvGraphicFramePr>
          <p:cNvPr id="252" name="Google Shape;252;p29"/>
          <p:cNvGraphicFramePr/>
          <p:nvPr/>
        </p:nvGraphicFramePr>
        <p:xfrm>
          <a:off x="677463" y="2342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{BB65814E-D385-4DA6-BAB7-7079EDEFB192}</a:tableStyleId>
              </a:tblPr>
              <a:tblGrid>
                <a:gridCol w="2596350"/>
                <a:gridCol w="2596350"/>
                <a:gridCol w="2596350"/>
              </a:tblGrid>
              <a:tr h="43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음식 종류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상황별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4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한식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양식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일식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중식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혼자 먹기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집들이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3" name="Google Shape;253;p29"/>
          <p:cNvSpPr/>
          <p:nvPr/>
        </p:nvSpPr>
        <p:spPr>
          <a:xfrm>
            <a:off x="2293150" y="1778900"/>
            <a:ext cx="61722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입력창</a:t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677475" y="1824150"/>
            <a:ext cx="14658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: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533575" y="3175100"/>
            <a:ext cx="79986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A맛집 000-000-0000</a:t>
            </a:r>
            <a:endParaRPr sz="1100"/>
          </a:p>
          <a:p>
            <a:pPr indent="457200" lvl="0" marL="3657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B</a:t>
            </a:r>
            <a:r>
              <a:rPr lang="ko" sz="1100"/>
              <a:t>맛집 000-000-0000</a:t>
            </a:r>
            <a:endParaRPr sz="1100"/>
          </a:p>
          <a:p>
            <a:pPr indent="457200" lvl="0" marL="3657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C맛집 000-000-0000</a:t>
            </a:r>
            <a:endParaRPr sz="1100"/>
          </a:p>
          <a:p>
            <a:pPr indent="457200" lvl="0" marL="3657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261" name="Google Shape;261;p30"/>
          <p:cNvSpPr/>
          <p:nvPr/>
        </p:nvSpPr>
        <p:spPr>
          <a:xfrm>
            <a:off x="5070575" y="568350"/>
            <a:ext cx="2319000" cy="23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사진</a:t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533575" y="2713075"/>
            <a:ext cx="2210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메뉴, 여기가 맛있대요!</a:t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680225" y="3264950"/>
            <a:ext cx="3370200" cy="1669500"/>
          </a:xfrm>
          <a:prstGeom prst="bevel">
            <a:avLst>
              <a:gd fmla="val 324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</a:t>
            </a:r>
            <a:endParaRPr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다른 메뉴 추천받기</a:t>
            </a:r>
            <a:r>
              <a:rPr lang="ko" sz="900">
                <a:solidFill>
                  <a:schemeClr val="lt1"/>
                </a:solidFill>
              </a:rPr>
              <a:t> [button]</a:t>
            </a:r>
            <a:endParaRPr sz="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레시피</a:t>
            </a:r>
            <a:r>
              <a:rPr lang="ko" sz="1400">
                <a:solidFill>
                  <a:schemeClr val="dk2"/>
                </a:solidFill>
              </a:rPr>
              <a:t> 추천</a:t>
            </a:r>
            <a:endParaRPr sz="1400"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533575" y="1597800"/>
            <a:ext cx="79986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필터링 페이지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[input], [select &gt; option]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(예 : 채소류-감자,양파,파,콩나물 / 정육류-돼지고기,계란,햄 등)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273" name="Google Shape;273;p3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276" name="Google Shape;276;p3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277" name="Google Shape;277;p3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785575" y="10957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98825" y="15675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2003713" y="15675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508600" y="15675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5310788" y="15675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6884375" y="15675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7079100" y="91440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7" name="Google Shape;67;p14"/>
          <p:cNvSpPr txBox="1"/>
          <p:nvPr/>
        </p:nvSpPr>
        <p:spPr>
          <a:xfrm>
            <a:off x="285750" y="185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헤더</a:t>
            </a:r>
            <a:r>
              <a:rPr lang="ko">
                <a:solidFill>
                  <a:schemeClr val="dk2"/>
                </a:solidFill>
              </a:rPr>
              <a:t> 부분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29375" y="618600"/>
            <a:ext cx="8869200" cy="171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533575" y="3251300"/>
            <a:ext cx="39798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레시피 이름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(레시피 요약설명)</a:t>
            </a:r>
            <a:endParaRPr sz="1100"/>
          </a:p>
          <a:p>
            <a:pPr indent="457200" lvl="0" marL="3657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[자세히 보기]</a:t>
            </a:r>
            <a:endParaRPr sz="1100"/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286" name="Google Shape;286;p32"/>
          <p:cNvSpPr/>
          <p:nvPr/>
        </p:nvSpPr>
        <p:spPr>
          <a:xfrm>
            <a:off x="5395375" y="699750"/>
            <a:ext cx="1862700" cy="191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사진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53357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메뉴, 이렇게만 하면 맛보장 </a:t>
            </a:r>
            <a:br>
              <a:rPr lang="ko"/>
            </a:br>
            <a:r>
              <a:rPr lang="ko" sz="900"/>
              <a:t>~&gt;똑똑한 레시피 게시판 이동</a:t>
            </a:r>
            <a:endParaRPr sz="900"/>
          </a:p>
        </p:txBody>
      </p:sp>
      <p:sp>
        <p:nvSpPr>
          <p:cNvPr id="288" name="Google Shape;288;p32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289" name="Google Shape;289;p32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다른 레시피 추천받기 [button]</a:t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4846400" y="3260750"/>
            <a:ext cx="3841500" cy="184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140125" y="3401000"/>
            <a:ext cx="958500" cy="958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사진</a:t>
            </a:r>
            <a:endParaRPr sz="1100"/>
          </a:p>
        </p:txBody>
      </p:sp>
      <p:sp>
        <p:nvSpPr>
          <p:cNvPr id="292" name="Google Shape;292;p32"/>
          <p:cNvSpPr txBox="1"/>
          <p:nvPr/>
        </p:nvSpPr>
        <p:spPr>
          <a:xfrm>
            <a:off x="5298525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재료명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1,000원</a:t>
            </a:r>
            <a:endParaRPr sz="900"/>
          </a:p>
        </p:txBody>
      </p:sp>
      <p:sp>
        <p:nvSpPr>
          <p:cNvPr id="293" name="Google Shape;293;p32"/>
          <p:cNvSpPr/>
          <p:nvPr/>
        </p:nvSpPr>
        <p:spPr>
          <a:xfrm>
            <a:off x="6237700" y="3401000"/>
            <a:ext cx="958500" cy="9585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사진</a:t>
            </a:r>
            <a:endParaRPr sz="1100"/>
          </a:p>
        </p:txBody>
      </p:sp>
      <p:sp>
        <p:nvSpPr>
          <p:cNvPr id="294" name="Google Shape;294;p32"/>
          <p:cNvSpPr txBox="1"/>
          <p:nvPr/>
        </p:nvSpPr>
        <p:spPr>
          <a:xfrm>
            <a:off x="63961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재료명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1,500원</a:t>
            </a:r>
            <a:endParaRPr sz="900"/>
          </a:p>
        </p:txBody>
      </p:sp>
      <p:sp>
        <p:nvSpPr>
          <p:cNvPr id="295" name="Google Shape;295;p32"/>
          <p:cNvSpPr/>
          <p:nvPr/>
        </p:nvSpPr>
        <p:spPr>
          <a:xfrm>
            <a:off x="7443500" y="3401000"/>
            <a:ext cx="958500" cy="9585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사진</a:t>
            </a:r>
            <a:endParaRPr sz="1100"/>
          </a:p>
        </p:txBody>
      </p:sp>
      <p:sp>
        <p:nvSpPr>
          <p:cNvPr id="296" name="Google Shape;296;p32"/>
          <p:cNvSpPr txBox="1"/>
          <p:nvPr/>
        </p:nvSpPr>
        <p:spPr>
          <a:xfrm>
            <a:off x="76019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재료명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2</a:t>
            </a:r>
            <a:r>
              <a:rPr lang="ko" sz="900"/>
              <a:t>,000원</a:t>
            </a:r>
            <a:endParaRPr sz="900"/>
          </a:p>
        </p:txBody>
      </p:sp>
      <p:sp>
        <p:nvSpPr>
          <p:cNvPr id="297" name="Google Shape;297;p32"/>
          <p:cNvSpPr txBox="1"/>
          <p:nvPr/>
        </p:nvSpPr>
        <p:spPr>
          <a:xfrm>
            <a:off x="489302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부족한 재료는 바로 주문!</a:t>
            </a:r>
            <a:br>
              <a:rPr lang="ko">
                <a:solidFill>
                  <a:schemeClr val="dk1"/>
                </a:solidFill>
              </a:rPr>
            </a:br>
            <a:r>
              <a:rPr lang="ko" sz="900">
                <a:solidFill>
                  <a:schemeClr val="dk1"/>
                </a:solidFill>
              </a:rPr>
              <a:t>~&gt;똑똑한 마켓 이동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303" name="Google Shape;303;p3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04" name="Google Shape;304;p3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05" name="Google Shape;305;p3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06" name="Google Shape;306;p3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08" name="Google Shape;308;p3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4596046" y="1666575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11" name="Google Shape;311;p33"/>
          <p:cNvSpPr txBox="1"/>
          <p:nvPr/>
        </p:nvSpPr>
        <p:spPr>
          <a:xfrm>
            <a:off x="67436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298446" y="1666575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13" name="Google Shape;313;p33"/>
          <p:cNvSpPr txBox="1"/>
          <p:nvPr/>
        </p:nvSpPr>
        <p:spPr>
          <a:xfrm>
            <a:off x="24460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314" name="Google Shape;314;p33"/>
          <p:cNvSpPr txBox="1"/>
          <p:nvPr/>
        </p:nvSpPr>
        <p:spPr>
          <a:xfrm>
            <a:off x="260575" y="135595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진행중인 랜선펀딩</a:t>
            </a:r>
            <a:endParaRPr/>
          </a:p>
        </p:txBody>
      </p:sp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4596046" y="3618000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16" name="Google Shape;316;p33"/>
          <p:cNvSpPr txBox="1"/>
          <p:nvPr/>
        </p:nvSpPr>
        <p:spPr>
          <a:xfrm>
            <a:off x="67912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298446" y="3618000"/>
            <a:ext cx="4249500" cy="144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18" name="Google Shape;318;p33"/>
          <p:cNvSpPr txBox="1"/>
          <p:nvPr/>
        </p:nvSpPr>
        <p:spPr>
          <a:xfrm>
            <a:off x="24936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  <p:sp>
        <p:nvSpPr>
          <p:cNvPr id="319" name="Google Shape;319;p33"/>
          <p:cNvSpPr txBox="1"/>
          <p:nvPr/>
        </p:nvSpPr>
        <p:spPr>
          <a:xfrm>
            <a:off x="298450" y="32178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완료된</a:t>
            </a:r>
            <a:r>
              <a:rPr lang="ko"/>
              <a:t> 랜선펀딩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27" name="Google Shape;327;p3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28" name="Google Shape;328;p3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29" name="Google Shape;329;p3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30" name="Google Shape;330;p3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31" name="Google Shape;331;p3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298450" y="1584750"/>
            <a:ext cx="8466300" cy="3239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33" name="Google Shape;333;p34"/>
          <p:cNvSpPr txBox="1"/>
          <p:nvPr/>
        </p:nvSpPr>
        <p:spPr>
          <a:xfrm>
            <a:off x="3557800" y="180743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Title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진행도(그래프)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339" name="Google Shape;339;p35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40" name="Google Shape;340;p35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42" name="Google Shape;342;p35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43" name="Google Shape;343;p35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44" name="Google Shape;344;p35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45" name="Google Shape;345;p35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46" name="Google Shape;346;p35"/>
          <p:cNvSpPr/>
          <p:nvPr/>
        </p:nvSpPr>
        <p:spPr>
          <a:xfrm>
            <a:off x="6616550" y="4757825"/>
            <a:ext cx="806400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글쓰기</a:t>
            </a:r>
            <a:endParaRPr/>
          </a:p>
        </p:txBody>
      </p:sp>
      <p:graphicFrame>
        <p:nvGraphicFramePr>
          <p:cNvPr id="347" name="Google Shape;347;p35"/>
          <p:cNvGraphicFramePr/>
          <p:nvPr/>
        </p:nvGraphicFramePr>
        <p:xfrm>
          <a:off x="708138" y="151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{BB65814E-D385-4DA6-BAB7-7079EDEFB192}</a:tableStyleId>
              </a:tblPr>
              <a:tblGrid>
                <a:gridCol w="449125"/>
                <a:gridCol w="1025875"/>
                <a:gridCol w="695675"/>
                <a:gridCol w="3663625"/>
                <a:gridCol w="880500"/>
              </a:tblGrid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완료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게시글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중고판매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54" name="Google Shape;354;p3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57" name="Google Shape;357;p3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59" name="Google Shape;359;p3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60" name="Google Shape;360;p36"/>
          <p:cNvSpPr/>
          <p:nvPr/>
        </p:nvSpPr>
        <p:spPr>
          <a:xfrm>
            <a:off x="1571625" y="1547825"/>
            <a:ext cx="62937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제목입력</a:t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685800" y="2754550"/>
            <a:ext cx="7179600" cy="188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입력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685800" y="1547825"/>
            <a:ext cx="73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85800" y="2369575"/>
            <a:ext cx="1172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</a:t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7058925" y="4729175"/>
            <a:ext cx="806400" cy="2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</a:t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685800" y="1950275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첨부파일</a:t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1800225" y="1950275"/>
            <a:ext cx="60651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첨부파일 입력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72" name="Google Shape;372;p37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73" name="Google Shape;373;p37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75" name="Google Shape;375;p37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76" name="Google Shape;376;p37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77" name="Google Shape;377;p37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78" name="Google Shape;378;p37"/>
          <p:cNvSpPr txBox="1"/>
          <p:nvPr/>
        </p:nvSpPr>
        <p:spPr>
          <a:xfrm>
            <a:off x="201525" y="181375"/>
            <a:ext cx="11724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영은 작업중</a:t>
            </a:r>
            <a:endParaRPr/>
          </a:p>
        </p:txBody>
      </p:sp>
      <p:sp>
        <p:nvSpPr>
          <p:cNvPr id="379" name="Google Shape;379;p37"/>
          <p:cNvSpPr txBox="1"/>
          <p:nvPr>
            <p:ph type="title"/>
          </p:nvPr>
        </p:nvSpPr>
        <p:spPr>
          <a:xfrm>
            <a:off x="533575" y="1155025"/>
            <a:ext cx="2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380" name="Google Shape;380;p37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</a:t>
            </a:r>
            <a:r>
              <a:rPr lang="ko" sz="1500">
                <a:solidFill>
                  <a:schemeClr val="lt1"/>
                </a:solidFill>
              </a:rPr>
              <a:t> [button]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3832475" y="1155025"/>
            <a:ext cx="3166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자취생을 위한 음식점을 추천합니다.</a:t>
            </a:r>
            <a:endParaRPr sz="1400"/>
          </a:p>
        </p:txBody>
      </p:sp>
      <p:graphicFrame>
        <p:nvGraphicFramePr>
          <p:cNvPr id="382" name="Google Shape;382;p37"/>
          <p:cNvGraphicFramePr/>
          <p:nvPr/>
        </p:nvGraphicFramePr>
        <p:xfrm>
          <a:off x="1782125" y="16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{BB65814E-D385-4DA6-BAB7-7079EDEFB192}</a:tableStyleId>
              </a:tblPr>
              <a:tblGrid>
                <a:gridCol w="2608275"/>
                <a:gridCol w="2608275"/>
              </a:tblGrid>
              <a:tr h="3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음식 종류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최소 주문 금액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5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한식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일식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중식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ㅁ 양식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ㅁ 매장 및 포장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ㅁ 3000원 이하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ㅁ 5000원 이하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ㅁ 10000원 이하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88" name="Google Shape;388;p3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89" name="Google Shape;389;p3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90" name="Google Shape;390;p3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91" name="Google Shape;391;p3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93" name="Google Shape;393;p3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94" name="Google Shape;394;p38"/>
          <p:cNvSpPr txBox="1"/>
          <p:nvPr/>
        </p:nvSpPr>
        <p:spPr>
          <a:xfrm>
            <a:off x="201525" y="181375"/>
            <a:ext cx="11724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영은 작업중</a:t>
            </a:r>
            <a:endParaRPr/>
          </a:p>
        </p:txBody>
      </p:sp>
      <p:sp>
        <p:nvSpPr>
          <p:cNvPr id="395" name="Google Shape;395;p38"/>
          <p:cNvSpPr txBox="1"/>
          <p:nvPr>
            <p:ph type="title"/>
          </p:nvPr>
        </p:nvSpPr>
        <p:spPr>
          <a:xfrm>
            <a:off x="533575" y="1279625"/>
            <a:ext cx="2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396" name="Google Shape;396;p38"/>
          <p:cNvSpPr txBox="1"/>
          <p:nvPr>
            <p:ph idx="1" type="body"/>
          </p:nvPr>
        </p:nvSpPr>
        <p:spPr>
          <a:xfrm>
            <a:off x="5335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31951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59262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399" name="Google Shape;399;p38"/>
          <p:cNvSpPr txBox="1"/>
          <p:nvPr>
            <p:ph type="title"/>
          </p:nvPr>
        </p:nvSpPr>
        <p:spPr>
          <a:xfrm>
            <a:off x="2969175" y="1699925"/>
            <a:ext cx="2691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검색 결과입니다.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/>
        </p:nvSpPr>
        <p:spPr>
          <a:xfrm>
            <a:off x="201525" y="181375"/>
            <a:ext cx="11724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영은 작업중</a:t>
            </a:r>
            <a:endParaRPr/>
          </a:p>
        </p:txBody>
      </p:sp>
      <p:sp>
        <p:nvSpPr>
          <p:cNvPr id="405" name="Google Shape;405;p39"/>
          <p:cNvSpPr txBox="1"/>
          <p:nvPr>
            <p:ph idx="1" type="body"/>
          </p:nvPr>
        </p:nvSpPr>
        <p:spPr>
          <a:xfrm>
            <a:off x="5335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31951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59262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408" name="Google Shape;408;p39"/>
          <p:cNvSpPr txBox="1"/>
          <p:nvPr>
            <p:ph idx="1" type="body"/>
          </p:nvPr>
        </p:nvSpPr>
        <p:spPr>
          <a:xfrm>
            <a:off x="533575" y="1028175"/>
            <a:ext cx="7896600" cy="37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9" name="Google Shape;409;p39"/>
          <p:cNvSpPr txBox="1"/>
          <p:nvPr>
            <p:ph type="title"/>
          </p:nvPr>
        </p:nvSpPr>
        <p:spPr>
          <a:xfrm>
            <a:off x="533575" y="581575"/>
            <a:ext cx="2691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지도</a:t>
            </a:r>
            <a:endParaRPr sz="1400"/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1158300"/>
            <a:ext cx="5663676" cy="33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3785575" y="1051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498825" y="5769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17" name="Google Shape;417;p40"/>
          <p:cNvSpPr txBox="1"/>
          <p:nvPr>
            <p:ph type="title"/>
          </p:nvPr>
        </p:nvSpPr>
        <p:spPr>
          <a:xfrm>
            <a:off x="2003713" y="5769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18" name="Google Shape;418;p40"/>
          <p:cNvSpPr txBox="1"/>
          <p:nvPr>
            <p:ph type="title"/>
          </p:nvPr>
        </p:nvSpPr>
        <p:spPr>
          <a:xfrm>
            <a:off x="3508600" y="5769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19" name="Google Shape;419;p40"/>
          <p:cNvSpPr txBox="1"/>
          <p:nvPr>
            <p:ph type="title"/>
          </p:nvPr>
        </p:nvSpPr>
        <p:spPr>
          <a:xfrm>
            <a:off x="5310788" y="5769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6884375" y="5769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21" name="Google Shape;421;p40"/>
          <p:cNvSpPr txBox="1"/>
          <p:nvPr>
            <p:ph type="title"/>
          </p:nvPr>
        </p:nvSpPr>
        <p:spPr>
          <a:xfrm>
            <a:off x="7079100" y="-7620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6675"/>
            <a:ext cx="8675800" cy="2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/>
          <p:nvPr/>
        </p:nvSpPr>
        <p:spPr>
          <a:xfrm>
            <a:off x="2995750" y="1099050"/>
            <a:ext cx="2198100" cy="2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똑똑한 레시피</a:t>
            </a:r>
            <a:endParaRPr/>
          </a:p>
        </p:txBody>
      </p:sp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" y="1487375"/>
            <a:ext cx="7670699" cy="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30" name="Google Shape;430;p4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31" name="Google Shape;431;p4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32" name="Google Shape;432;p4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33" name="Google Shape;433;p4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34" name="Google Shape;434;p4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35" name="Google Shape;435;p4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25" y="1308400"/>
            <a:ext cx="7854475" cy="30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069725" y="640725"/>
            <a:ext cx="17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1580667"/>
            <a:ext cx="1506691" cy="12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535900" y="14859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535900" y="20526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536400" y="1485900"/>
            <a:ext cx="1007400" cy="9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574000" y="3055150"/>
            <a:ext cx="1007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797975" y="3055150"/>
            <a:ext cx="1202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165925" y="3055150"/>
            <a:ext cx="15111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42" name="Google Shape;442;p42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43" name="Google Shape;443;p42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44" name="Google Shape;444;p42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45" name="Google Shape;445;p42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46" name="Google Shape;446;p42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47" name="Google Shape;447;p42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050"/>
            <a:ext cx="3672250" cy="33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25" y="4511750"/>
            <a:ext cx="2513125" cy="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050" y="1134050"/>
            <a:ext cx="3884560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56" name="Google Shape;456;p4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57" name="Google Shape;457;p4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58" name="Google Shape;458;p4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59" name="Google Shape;459;p4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60" name="Google Shape;460;p4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61" name="Google Shape;461;p4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462" name="Google Shape;4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50" y="1156050"/>
            <a:ext cx="3492886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68" name="Google Shape;468;p4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69" name="Google Shape;469;p4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70" name="Google Shape;470;p4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rgbClr val="FF0000"/>
                </a:solidFill>
              </a:rPr>
              <a:t>똑똑Eating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471" name="Google Shape;471;p4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72" name="Google Shape;472;p4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73" name="Google Shape;473;p4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74" name="Google Shape;474;p44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pic>
        <p:nvPicPr>
          <p:cNvPr id="475" name="Google Shape;475;p44"/>
          <p:cNvPicPr preferRelativeResize="0"/>
          <p:nvPr/>
        </p:nvPicPr>
        <p:blipFill rotWithShape="1">
          <a:blip r:embed="rId3">
            <a:alphaModFix/>
          </a:blip>
          <a:srcRect b="70802" l="0" r="0" t="0"/>
          <a:stretch/>
        </p:blipFill>
        <p:spPr>
          <a:xfrm>
            <a:off x="152400" y="4702600"/>
            <a:ext cx="8839200" cy="4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>
            <p:ph type="title"/>
          </p:nvPr>
        </p:nvSpPr>
        <p:spPr>
          <a:xfrm>
            <a:off x="3561150" y="4422725"/>
            <a:ext cx="20217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카테고리 한 눈에 보기</a:t>
            </a:r>
            <a:endParaRPr b="1" sz="1400"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00" y="1901750"/>
            <a:ext cx="8795000" cy="22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 txBox="1"/>
          <p:nvPr>
            <p:ph type="title"/>
          </p:nvPr>
        </p:nvSpPr>
        <p:spPr>
          <a:xfrm>
            <a:off x="3561150" y="1525725"/>
            <a:ext cx="20217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추천상품</a:t>
            </a:r>
            <a:endParaRPr b="1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0" t="29198"/>
          <a:stretch/>
        </p:blipFill>
        <p:spPr>
          <a:xfrm>
            <a:off x="152400" y="0"/>
            <a:ext cx="8839200" cy="1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 b="27551" l="0" r="0" t="0"/>
          <a:stretch/>
        </p:blipFill>
        <p:spPr>
          <a:xfrm>
            <a:off x="650150" y="1313950"/>
            <a:ext cx="7833374" cy="38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90" name="Google Shape;490;p4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91" name="Google Shape;491;p4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92" name="Google Shape;492;p4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rgbClr val="FF0000"/>
                </a:solidFill>
              </a:rPr>
              <a:t>똑똑Eating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493" name="Google Shape;493;p4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94" name="Google Shape;494;p4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95" name="Google Shape;495;p4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96" name="Google Shape;496;p46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sp>
        <p:nvSpPr>
          <p:cNvPr id="497" name="Google Shape;497;p46"/>
          <p:cNvSpPr txBox="1"/>
          <p:nvPr>
            <p:ph type="title"/>
          </p:nvPr>
        </p:nvSpPr>
        <p:spPr>
          <a:xfrm>
            <a:off x="3665225" y="1677200"/>
            <a:ext cx="26916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/>
              <a:t>상품명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747474"/>
                </a:solidFill>
                <a:highlight>
                  <a:srgbClr val="FFFFFF"/>
                </a:highlight>
              </a:rPr>
              <a:t>상품요약정보</a:t>
            </a:r>
            <a:endParaRPr sz="850">
              <a:solidFill>
                <a:srgbClr val="74747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판매가  </a:t>
            </a:r>
            <a:r>
              <a:rPr lang="ko" sz="1350">
                <a:solidFill>
                  <a:srgbClr val="202020"/>
                </a:solidFill>
                <a:highlight>
                  <a:srgbClr val="FFFFFF"/>
                </a:highlight>
              </a:rPr>
              <a:t>9</a:t>
            </a:r>
            <a:r>
              <a:rPr lang="ko" sz="1350">
                <a:solidFill>
                  <a:srgbClr val="202020"/>
                </a:solidFill>
                <a:highlight>
                  <a:srgbClr val="FFFFFF"/>
                </a:highlight>
              </a:rPr>
              <a:t>,000원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수량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5" y="1677200"/>
            <a:ext cx="2543824" cy="25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6"/>
          <p:cNvSpPr/>
          <p:nvPr/>
        </p:nvSpPr>
        <p:spPr>
          <a:xfrm>
            <a:off x="3614150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구매하기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500" name="Google Shape;500;p46"/>
          <p:cNvSpPr/>
          <p:nvPr/>
        </p:nvSpPr>
        <p:spPr>
          <a:xfrm>
            <a:off x="5991578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장바구니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 rotWithShape="1">
          <a:blip r:embed="rId4">
            <a:alphaModFix/>
          </a:blip>
          <a:srcRect b="65952" l="0" r="74373" t="0"/>
          <a:stretch/>
        </p:blipFill>
        <p:spPr>
          <a:xfrm>
            <a:off x="4248400" y="2768350"/>
            <a:ext cx="547925" cy="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 rotWithShape="1">
          <a:blip r:embed="rId4">
            <a:alphaModFix/>
          </a:blip>
          <a:srcRect b="0" l="11754" r="0" t="59734"/>
          <a:stretch/>
        </p:blipFill>
        <p:spPr>
          <a:xfrm>
            <a:off x="6399625" y="3246200"/>
            <a:ext cx="1886850" cy="38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46"/>
          <p:cNvCxnSpPr/>
          <p:nvPr/>
        </p:nvCxnSpPr>
        <p:spPr>
          <a:xfrm flipH="1" rot="10800000">
            <a:off x="3650225" y="3210200"/>
            <a:ext cx="4636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4" name="Google Shape;504;p46"/>
          <p:cNvPicPr preferRelativeResize="0"/>
          <p:nvPr/>
        </p:nvPicPr>
        <p:blipFill rotWithShape="1">
          <a:blip r:embed="rId5">
            <a:alphaModFix/>
          </a:blip>
          <a:srcRect b="83929" l="0" r="0" t="0"/>
          <a:stretch/>
        </p:blipFill>
        <p:spPr>
          <a:xfrm>
            <a:off x="613175" y="4438875"/>
            <a:ext cx="7892001" cy="7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>
            <p:ph idx="1" type="body"/>
          </p:nvPr>
        </p:nvSpPr>
        <p:spPr>
          <a:xfrm>
            <a:off x="572700" y="1682100"/>
            <a:ext cx="7998600" cy="332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ㅇ 강남도곡점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       </a:t>
            </a:r>
            <a:r>
              <a:rPr lang="ko" sz="900">
                <a:solidFill>
                  <a:srgbClr val="666666"/>
                </a:solidFill>
              </a:rPr>
              <a:t>서울특별시 강남구 논현로51길 13 , 1층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ㅇ 강남논현점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0" name="Google Shape;510;p47"/>
          <p:cNvSpPr/>
          <p:nvPr/>
        </p:nvSpPr>
        <p:spPr>
          <a:xfrm>
            <a:off x="3646950" y="2416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도곡점</a:t>
            </a:r>
            <a:endParaRPr sz="1200"/>
          </a:p>
        </p:txBody>
      </p:sp>
      <p:sp>
        <p:nvSpPr>
          <p:cNvPr id="511" name="Google Shape;511;p47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12" name="Google Shape;512;p47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13" name="Google Shape;513;p47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14" name="Google Shape;514;p47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15" name="Google Shape;515;p47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16" name="Google Shape;516;p47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17" name="Google Shape;517;p47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18" name="Google Shape;518;p47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혼족여지도 &gt; 셀프빨래방</a:t>
            </a:r>
            <a:endParaRPr sz="1200"/>
          </a:p>
        </p:txBody>
      </p:sp>
      <p:sp>
        <p:nvSpPr>
          <p:cNvPr id="519" name="Google Shape;519;p47"/>
          <p:cNvSpPr/>
          <p:nvPr/>
        </p:nvSpPr>
        <p:spPr>
          <a:xfrm>
            <a:off x="3056250" y="1768375"/>
            <a:ext cx="2669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서울특별시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4656450" y="2156875"/>
            <a:ext cx="10689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부산광역시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대전광역시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광주광역시</a:t>
            </a:r>
            <a:endParaRPr sz="900"/>
          </a:p>
        </p:txBody>
      </p:sp>
      <p:sp>
        <p:nvSpPr>
          <p:cNvPr id="521" name="Google Shape;521;p47"/>
          <p:cNvSpPr/>
          <p:nvPr/>
        </p:nvSpPr>
        <p:spPr>
          <a:xfrm rot="10800000">
            <a:off x="5403700" y="19179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>
            <a:off x="6178400" y="1768375"/>
            <a:ext cx="23007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강남구</a:t>
            </a:r>
            <a:endParaRPr/>
          </a:p>
        </p:txBody>
      </p:sp>
      <p:sp>
        <p:nvSpPr>
          <p:cNvPr id="523" name="Google Shape;523;p47"/>
          <p:cNvSpPr/>
          <p:nvPr/>
        </p:nvSpPr>
        <p:spPr>
          <a:xfrm rot="10800000">
            <a:off x="8253500" y="18954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2946175"/>
            <a:ext cx="4473675" cy="19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7"/>
          <p:cNvSpPr/>
          <p:nvPr/>
        </p:nvSpPr>
        <p:spPr>
          <a:xfrm>
            <a:off x="952250" y="3150575"/>
            <a:ext cx="8361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상세보기</a:t>
            </a:r>
            <a:endParaRPr sz="1200"/>
          </a:p>
        </p:txBody>
      </p:sp>
      <p:sp>
        <p:nvSpPr>
          <p:cNvPr id="526" name="Google Shape;526;p47"/>
          <p:cNvSpPr txBox="1"/>
          <p:nvPr>
            <p:ph idx="1" type="body"/>
          </p:nvPr>
        </p:nvSpPr>
        <p:spPr>
          <a:xfrm>
            <a:off x="7703000" y="2446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27" name="Google Shape;527;p47"/>
          <p:cNvSpPr/>
          <p:nvPr/>
        </p:nvSpPr>
        <p:spPr>
          <a:xfrm>
            <a:off x="3056250" y="2446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위치:</a:t>
            </a:r>
            <a:endParaRPr sz="1100"/>
          </a:p>
        </p:txBody>
      </p:sp>
      <p:sp>
        <p:nvSpPr>
          <p:cNvPr id="528" name="Google Shape;528;p47"/>
          <p:cNvSpPr txBox="1"/>
          <p:nvPr>
            <p:ph type="title"/>
          </p:nvPr>
        </p:nvSpPr>
        <p:spPr>
          <a:xfrm>
            <a:off x="7962502" y="1403408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529" name="Google Shape;529;p47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빨래방</a:t>
            </a:r>
            <a:r>
              <a:rPr lang="ko" sz="1500">
                <a:solidFill>
                  <a:schemeClr val="lt1"/>
                </a:solidFill>
              </a:rPr>
              <a:t>  검색 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>
            <a:off x="674350" y="1846575"/>
            <a:ext cx="7646400" cy="281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36" name="Google Shape;536;p4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37" name="Google Shape;537;p4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38" name="Google Shape;538;p4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39" name="Google Shape;539;p4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40" name="Google Shape;540;p4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41" name="Google Shape;541;p4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42" name="Google Shape;542;p48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혼족여지도 &gt; 24시약국</a:t>
            </a:r>
            <a:endParaRPr sz="1200"/>
          </a:p>
        </p:txBody>
      </p:sp>
      <p:sp>
        <p:nvSpPr>
          <p:cNvPr id="543" name="Google Shape;543;p48"/>
          <p:cNvSpPr/>
          <p:nvPr/>
        </p:nvSpPr>
        <p:spPr>
          <a:xfrm>
            <a:off x="1003150" y="2601675"/>
            <a:ext cx="69888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약국명		|		주소			|   전화번호	| 	운영시간</a:t>
            </a:r>
            <a:endParaRPr sz="1100"/>
          </a:p>
        </p:txBody>
      </p:sp>
      <p:sp>
        <p:nvSpPr>
          <p:cNvPr id="544" name="Google Shape;544;p48"/>
          <p:cNvSpPr/>
          <p:nvPr/>
        </p:nvSpPr>
        <p:spPr>
          <a:xfrm>
            <a:off x="988203" y="2975475"/>
            <a:ext cx="6988800" cy="13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제일그랜드약국</a:t>
            </a:r>
            <a:r>
              <a:rPr lang="ko" sz="1000"/>
              <a:t>	|    서울시강남구 강남대로 478		|   02-546-0093  | 	06:00 ~ 익일 06:00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제일그랜드약국	|    서울시강남구 강남대로 478		|   02-546-0093  | 	06:00 ~ 익일 06:00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제일그랜드약국	|    서울시강남구 강남대로 478		|   02-546-0093  | 	06:00 ~ 익일 06:00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45" name="Google Shape;545;p48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휴일지킴이약국  </a:t>
            </a: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46" name="Google Shape;546;p48"/>
          <p:cNvSpPr txBox="1"/>
          <p:nvPr>
            <p:ph type="title"/>
          </p:nvPr>
        </p:nvSpPr>
        <p:spPr>
          <a:xfrm>
            <a:off x="7718950" y="1585713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547" name="Google Shape;547;p48"/>
          <p:cNvSpPr/>
          <p:nvPr/>
        </p:nvSpPr>
        <p:spPr>
          <a:xfrm>
            <a:off x="4375525" y="1920775"/>
            <a:ext cx="1502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서울특별시</a:t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 rot="10800000">
            <a:off x="5556100" y="20703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"/>
          <p:cNvSpPr/>
          <p:nvPr/>
        </p:nvSpPr>
        <p:spPr>
          <a:xfrm>
            <a:off x="6026000" y="1920775"/>
            <a:ext cx="1095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강남구</a:t>
            </a:r>
            <a:endParaRPr/>
          </a:p>
        </p:txBody>
      </p:sp>
      <p:sp>
        <p:nvSpPr>
          <p:cNvPr id="550" name="Google Shape;550;p48"/>
          <p:cNvSpPr/>
          <p:nvPr/>
        </p:nvSpPr>
        <p:spPr>
          <a:xfrm rot="10800000">
            <a:off x="6931350" y="20478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 txBox="1"/>
          <p:nvPr>
            <p:ph idx="1" type="body"/>
          </p:nvPr>
        </p:nvSpPr>
        <p:spPr>
          <a:xfrm>
            <a:off x="7441350" y="196960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52" name="Google Shape;552;p48"/>
          <p:cNvSpPr txBox="1"/>
          <p:nvPr>
            <p:ph type="title"/>
          </p:nvPr>
        </p:nvSpPr>
        <p:spPr>
          <a:xfrm>
            <a:off x="3524150" y="1950763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지역  : 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59" name="Google Shape;559;p4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60" name="Google Shape;560;p4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61" name="Google Shape;561;p4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62" name="Google Shape;562;p4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63" name="Google Shape;563;p4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64" name="Google Shape;564;p4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65" name="Google Shape;565;p49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혼족여지도 &gt; 편의점</a:t>
            </a:r>
            <a:endParaRPr sz="1200"/>
          </a:p>
        </p:txBody>
      </p:sp>
      <p:sp>
        <p:nvSpPr>
          <p:cNvPr id="566" name="Google Shape;566;p49"/>
          <p:cNvSpPr/>
          <p:nvPr/>
        </p:nvSpPr>
        <p:spPr>
          <a:xfrm>
            <a:off x="912000" y="2401250"/>
            <a:ext cx="15924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GS구로싸이언점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</a:t>
            </a:r>
            <a:r>
              <a:rPr lang="ko" sz="900"/>
              <a:t>구로동 디지털로 34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- 24시간 영업점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- 080-855-5525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CU</a:t>
            </a:r>
            <a:r>
              <a:rPr lang="ko" sz="1000">
                <a:solidFill>
                  <a:schemeClr val="dk1"/>
                </a:solidFill>
              </a:rPr>
              <a:t>구로디지털단지역점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구로동 디지털로 34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- 24시간 영업점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- 080-855-5525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75" y="2516926"/>
            <a:ext cx="52344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9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디지털단지역</a:t>
            </a:r>
            <a:r>
              <a:rPr lang="ko" sz="1200"/>
              <a:t>점</a:t>
            </a:r>
            <a:endParaRPr sz="1200"/>
          </a:p>
        </p:txBody>
      </p:sp>
      <p:sp>
        <p:nvSpPr>
          <p:cNvPr id="569" name="Google Shape;569;p49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70" name="Google Shape;570;p49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위치: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0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77" name="Google Shape;577;p5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78" name="Google Shape;578;p5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79" name="Google Shape;579;p5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80" name="Google Shape;580;p5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81" name="Google Shape;581;p5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82" name="Google Shape;582;p5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83" name="Google Shape;583;p50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혼족여지도 &gt; 다이소</a:t>
            </a:r>
            <a:endParaRPr sz="1200"/>
          </a:p>
        </p:txBody>
      </p:sp>
      <p:sp>
        <p:nvSpPr>
          <p:cNvPr id="584" name="Google Shape;584;p50"/>
          <p:cNvSpPr/>
          <p:nvPr/>
        </p:nvSpPr>
        <p:spPr>
          <a:xfrm>
            <a:off x="912000" y="2401250"/>
            <a:ext cx="17601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다이소 구로디지털2호</a:t>
            </a:r>
            <a:r>
              <a:rPr lang="ko" sz="1000"/>
              <a:t>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신림동 시흥대로 557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영업중 오후 10:00 종료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- 02-851-6016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다이소 독산동 남문시장</a:t>
            </a:r>
            <a:r>
              <a:rPr lang="ko" sz="1000">
                <a:solidFill>
                  <a:schemeClr val="dk1"/>
                </a:solidFill>
              </a:rPr>
              <a:t>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구로동 디지털로 34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- 24시간 영업점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- 080-855-5525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323" y="2499823"/>
            <a:ext cx="4912074" cy="19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디지털단지역점</a:t>
            </a:r>
            <a:endParaRPr sz="1200"/>
          </a:p>
        </p:txBody>
      </p:sp>
      <p:sp>
        <p:nvSpPr>
          <p:cNvPr id="587" name="Google Shape;587;p50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88" name="Google Shape;588;p50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위치: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1"/>
          <p:cNvPicPr preferRelativeResize="0"/>
          <p:nvPr/>
        </p:nvPicPr>
        <p:blipFill rotWithShape="1">
          <a:blip r:embed="rId3">
            <a:alphaModFix/>
          </a:blip>
          <a:srcRect b="0" l="0" r="0" t="16289"/>
          <a:stretch/>
        </p:blipFill>
        <p:spPr>
          <a:xfrm>
            <a:off x="613175" y="0"/>
            <a:ext cx="7892001" cy="3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1"/>
          <p:cNvSpPr/>
          <p:nvPr/>
        </p:nvSpPr>
        <p:spPr>
          <a:xfrm>
            <a:off x="7225" y="3902700"/>
            <a:ext cx="9144000" cy="124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152400" y="152400"/>
            <a:ext cx="6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38761D"/>
                </a:solidFill>
              </a:rPr>
              <a:t>똑똑</a:t>
            </a:r>
            <a:endParaRPr b="1" sz="1600">
              <a:solidFill>
                <a:srgbClr val="38761D"/>
              </a:solidFill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613175" y="4003675"/>
            <a:ext cx="7964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7373A"/>
                </a:solidFill>
              </a:rPr>
              <a:t>(주) 똑똑</a:t>
            </a:r>
            <a:endParaRPr b="1">
              <a:solidFill>
                <a:srgbClr val="37373A"/>
              </a:solidFill>
            </a:endParaRPr>
          </a:p>
          <a:p>
            <a:pPr indent="0" lvl="0" marL="0" rtl="0" algn="l">
              <a:lnSpc>
                <a:spcPct val="17142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37373A"/>
                </a:solidFill>
              </a:rPr>
              <a:t>사업자 등록번호 : </a:t>
            </a:r>
            <a:r>
              <a:rPr lang="ko" sz="750">
                <a:solidFill>
                  <a:srgbClr val="37373A"/>
                </a:solidFill>
              </a:rPr>
              <a:t>123-45-67890  </a:t>
            </a:r>
            <a:r>
              <a:rPr lang="ko" sz="750">
                <a:solidFill>
                  <a:srgbClr val="37373A"/>
                </a:solidFill>
              </a:rPr>
              <a:t>|  대표 : 홍길동  | 주소 : </a:t>
            </a:r>
            <a:r>
              <a:rPr lang="ko" sz="750">
                <a:solidFill>
                  <a:srgbClr val="37373A"/>
                </a:solidFill>
              </a:rPr>
              <a:t>서울시 강남구 압구정로77길 123</a:t>
            </a:r>
            <a:endParaRPr sz="750">
              <a:solidFill>
                <a:srgbClr val="37373A"/>
              </a:solidFill>
            </a:endParaRPr>
          </a:p>
          <a:p>
            <a:pPr indent="0" lvl="0" marL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copyright © 똑똑. All rights reserved.</a:t>
            </a:r>
            <a:endParaRPr b="1" sz="550"/>
          </a:p>
        </p:txBody>
      </p:sp>
      <p:sp>
        <p:nvSpPr>
          <p:cNvPr id="597" name="Google Shape;597;p51"/>
          <p:cNvSpPr txBox="1"/>
          <p:nvPr/>
        </p:nvSpPr>
        <p:spPr>
          <a:xfrm>
            <a:off x="6182300" y="3949500"/>
            <a:ext cx="23229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1" sz="900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02-123-4567</a:t>
            </a:r>
            <a:endParaRPr b="1" sz="1950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운영시간 09 : 00 ~ 18 : 00</a:t>
            </a:r>
            <a:endParaRPr sz="750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점심시간 12 : 00 ~ 13 : 00</a:t>
            </a:r>
            <a:endParaRPr sz="750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[토, 일, 공휴일은 휴무입니다]</a:t>
            </a:r>
            <a:endParaRPr sz="750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069725" y="640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535900" y="14859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 입력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535900" y="20526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 입력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1558625" y="2812275"/>
            <a:ext cx="15111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</a:t>
            </a:r>
            <a:r>
              <a:rPr lang="ko"/>
              <a:t> 찾기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50100" y="152162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754850" y="2059700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연락처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1558625" y="3662300"/>
            <a:ext cx="21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아이디는 “  “ 입니다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03" name="Google Shape;603;p52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04" name="Google Shape;604;p52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05" name="Google Shape;605;p52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06" name="Google Shape;606;p52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07" name="Google Shape;607;p52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08" name="Google Shape;608;p52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09" name="Google Shape;609;p52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생활백서</a:t>
            </a:r>
            <a:endParaRPr/>
          </a:p>
        </p:txBody>
      </p:sp>
      <p:sp>
        <p:nvSpPr>
          <p:cNvPr id="610" name="Google Shape;610;p52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카드뉴스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+ 내용</a:t>
            </a:r>
            <a:endParaRPr/>
          </a:p>
        </p:txBody>
      </p:sp>
      <p:pic>
        <p:nvPicPr>
          <p:cNvPr id="611" name="Google Shape;6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0" y="1797309"/>
            <a:ext cx="2371800" cy="43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1797300"/>
            <a:ext cx="2371799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00" y="1797300"/>
            <a:ext cx="2328600" cy="43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카드뉴스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+ 내용</a:t>
            </a:r>
            <a:endParaRPr/>
          </a:p>
        </p:txBody>
      </p:sp>
      <p:pic>
        <p:nvPicPr>
          <p:cNvPr id="619" name="Google Shape;6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100" y="744950"/>
            <a:ext cx="2371799" cy="43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3"/>
          <p:cNvSpPr/>
          <p:nvPr/>
        </p:nvSpPr>
        <p:spPr>
          <a:xfrm>
            <a:off x="36917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3"/>
          <p:cNvSpPr/>
          <p:nvPr/>
        </p:nvSpPr>
        <p:spPr>
          <a:xfrm>
            <a:off x="642162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3"/>
          <p:cNvSpPr/>
          <p:nvPr/>
        </p:nvSpPr>
        <p:spPr>
          <a:xfrm>
            <a:off x="3395400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175" y="744950"/>
            <a:ext cx="2353200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25" y="744950"/>
            <a:ext cx="2353200" cy="4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319150" y="1797300"/>
            <a:ext cx="8446200" cy="2774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1" name="Google Shape;631;p54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32" name="Google Shape;632;p54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33" name="Google Shape;633;p54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34" name="Google Shape;634;p54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35" name="Google Shape;635;p54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36" name="Google Shape;636;p54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37" name="Google Shape;637;p54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알쓸정책</a:t>
            </a:r>
            <a:endParaRPr/>
          </a:p>
        </p:txBody>
      </p:sp>
      <p:sp>
        <p:nvSpPr>
          <p:cNvPr id="638" name="Google Shape;638;p54"/>
          <p:cNvSpPr txBox="1"/>
          <p:nvPr/>
        </p:nvSpPr>
        <p:spPr>
          <a:xfrm>
            <a:off x="52062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번호</a:t>
            </a:r>
            <a:endParaRPr sz="1200"/>
          </a:p>
        </p:txBody>
      </p:sp>
      <p:sp>
        <p:nvSpPr>
          <p:cNvPr id="639" name="Google Shape;639;p54"/>
          <p:cNvSpPr txBox="1"/>
          <p:nvPr/>
        </p:nvSpPr>
        <p:spPr>
          <a:xfrm>
            <a:off x="1306325" y="1886625"/>
            <a:ext cx="45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제목</a:t>
            </a:r>
            <a:endParaRPr sz="1200"/>
          </a:p>
        </p:txBody>
      </p:sp>
      <p:sp>
        <p:nvSpPr>
          <p:cNvPr id="640" name="Google Shape;640;p54"/>
          <p:cNvSpPr txBox="1"/>
          <p:nvPr/>
        </p:nvSpPr>
        <p:spPr>
          <a:xfrm>
            <a:off x="640347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닉네임</a:t>
            </a:r>
            <a:endParaRPr sz="1200"/>
          </a:p>
        </p:txBody>
      </p:sp>
      <p:sp>
        <p:nvSpPr>
          <p:cNvPr id="641" name="Google Shape;641;p54"/>
          <p:cNvSpPr txBox="1"/>
          <p:nvPr/>
        </p:nvSpPr>
        <p:spPr>
          <a:xfrm>
            <a:off x="7701250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날짜</a:t>
            </a:r>
            <a:endParaRPr sz="1200"/>
          </a:p>
        </p:txBody>
      </p:sp>
      <p:cxnSp>
        <p:nvCxnSpPr>
          <p:cNvPr id="642" name="Google Shape;642;p54"/>
          <p:cNvCxnSpPr/>
          <p:nvPr/>
        </p:nvCxnSpPr>
        <p:spPr>
          <a:xfrm>
            <a:off x="331300" y="2357000"/>
            <a:ext cx="84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54"/>
          <p:cNvSpPr/>
          <p:nvPr/>
        </p:nvSpPr>
        <p:spPr>
          <a:xfrm>
            <a:off x="1192700" y="1344150"/>
            <a:ext cx="1940700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 txBox="1"/>
          <p:nvPr/>
        </p:nvSpPr>
        <p:spPr>
          <a:xfrm>
            <a:off x="3247400" y="1308300"/>
            <a:ext cx="5571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</a:t>
            </a:r>
            <a:endParaRPr sz="1200"/>
          </a:p>
        </p:txBody>
      </p:sp>
      <p:sp>
        <p:nvSpPr>
          <p:cNvPr id="645" name="Google Shape;645;p54"/>
          <p:cNvSpPr txBox="1"/>
          <p:nvPr/>
        </p:nvSpPr>
        <p:spPr>
          <a:xfrm>
            <a:off x="319150" y="1308300"/>
            <a:ext cx="627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</a:t>
            </a:r>
            <a:endParaRPr sz="1200"/>
          </a:p>
        </p:txBody>
      </p:sp>
      <p:sp>
        <p:nvSpPr>
          <p:cNvPr id="646" name="Google Shape;646;p54"/>
          <p:cNvSpPr/>
          <p:nvPr/>
        </p:nvSpPr>
        <p:spPr>
          <a:xfrm>
            <a:off x="803625" y="1421038"/>
            <a:ext cx="132525" cy="174725"/>
          </a:xfrm>
          <a:prstGeom prst="flowChartMer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340775" y="1713325"/>
            <a:ext cx="557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4"/>
          <p:cNvSpPr txBox="1"/>
          <p:nvPr/>
        </p:nvSpPr>
        <p:spPr>
          <a:xfrm>
            <a:off x="354250" y="1697875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</a:t>
            </a:r>
            <a:endParaRPr/>
          </a:p>
        </p:txBody>
      </p:sp>
      <p:sp>
        <p:nvSpPr>
          <p:cNvPr id="649" name="Google Shape;649;p54"/>
          <p:cNvSpPr/>
          <p:nvPr/>
        </p:nvSpPr>
        <p:spPr>
          <a:xfrm>
            <a:off x="7922900" y="4695050"/>
            <a:ext cx="842400" cy="2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글쓰기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9150" y="2508450"/>
            <a:ext cx="8313600" cy="2139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내용 ……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56" name="Google Shape;656;p55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57" name="Google Shape;657;p55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58" name="Google Shape;658;p55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59" name="Google Shape;659;p55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60" name="Google Shape;660;p55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61" name="Google Shape;661;p55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62" name="Google Shape;662;p55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알쓸정책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319150" y="154495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</a:t>
            </a:r>
            <a:endParaRPr sz="1200"/>
          </a:p>
        </p:txBody>
      </p:sp>
      <p:sp>
        <p:nvSpPr>
          <p:cNvPr id="664" name="Google Shape;664;p55"/>
          <p:cNvSpPr/>
          <p:nvPr/>
        </p:nvSpPr>
        <p:spPr>
          <a:xfrm>
            <a:off x="7705258" y="4732925"/>
            <a:ext cx="9276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목록으로</a:t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6856179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</a:t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6007100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</a:t>
            </a:r>
            <a:endParaRPr/>
          </a:p>
        </p:txBody>
      </p:sp>
      <p:sp>
        <p:nvSpPr>
          <p:cNvPr id="667" name="Google Shape;667;p55"/>
          <p:cNvSpPr txBox="1"/>
          <p:nvPr/>
        </p:nvSpPr>
        <p:spPr>
          <a:xfrm>
            <a:off x="319150" y="202670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첨부하기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73" name="Google Shape;673;p56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74" name="Google Shape;674;p56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75" name="Google Shape;675;p56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76" name="Google Shape;676;p56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77" name="Google Shape;677;p56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78" name="Google Shape;678;p56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79" name="Google Shape;679;p56"/>
          <p:cNvSpPr txBox="1"/>
          <p:nvPr/>
        </p:nvSpPr>
        <p:spPr>
          <a:xfrm>
            <a:off x="838200" y="1676400"/>
            <a:ext cx="106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게시판 정보</a:t>
            </a:r>
            <a:endParaRPr sz="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800798" y="19812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761948" y="19812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No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2121190" y="19812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4563251" y="19812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5833122" y="19812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5" name="Google Shape;685;p56"/>
          <p:cNvSpPr/>
          <p:nvPr/>
        </p:nvSpPr>
        <p:spPr>
          <a:xfrm>
            <a:off x="6928495" y="19812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2853234" y="2012135"/>
            <a:ext cx="117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제목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7" name="Google Shape;687;p56"/>
          <p:cNvSpPr txBox="1"/>
          <p:nvPr/>
        </p:nvSpPr>
        <p:spPr>
          <a:xfrm>
            <a:off x="6026420" y="2012135"/>
            <a:ext cx="689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날짜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8" name="Google Shape;688;p56"/>
          <p:cNvSpPr txBox="1"/>
          <p:nvPr/>
        </p:nvSpPr>
        <p:spPr>
          <a:xfrm>
            <a:off x="6980775" y="1992300"/>
            <a:ext cx="437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조회수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9" name="Google Shape;689;p56"/>
          <p:cNvSpPr txBox="1"/>
          <p:nvPr/>
        </p:nvSpPr>
        <p:spPr>
          <a:xfrm>
            <a:off x="4800548" y="1981200"/>
            <a:ext cx="80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글쓴이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0" name="Google Shape;690;p56"/>
          <p:cNvSpPr/>
          <p:nvPr/>
        </p:nvSpPr>
        <p:spPr>
          <a:xfrm>
            <a:off x="1347806" y="19812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1" name="Google Shape;691;p56"/>
          <p:cNvSpPr txBox="1"/>
          <p:nvPr/>
        </p:nvSpPr>
        <p:spPr>
          <a:xfrm>
            <a:off x="1541073" y="1981200"/>
            <a:ext cx="4398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Verdana"/>
                <a:ea typeface="Verdana"/>
                <a:cs typeface="Verdana"/>
                <a:sym typeface="Verdana"/>
              </a:rPr>
              <a:t>분류</a:t>
            </a:r>
            <a:endParaRPr sz="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2" name="Google Shape;692;p56"/>
          <p:cNvSpPr/>
          <p:nvPr/>
        </p:nvSpPr>
        <p:spPr>
          <a:xfrm>
            <a:off x="800798" y="21879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3" name="Google Shape;693;p56"/>
          <p:cNvSpPr txBox="1"/>
          <p:nvPr/>
        </p:nvSpPr>
        <p:spPr>
          <a:xfrm>
            <a:off x="761948" y="21879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1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4" name="Google Shape;694;p56"/>
          <p:cNvSpPr/>
          <p:nvPr/>
        </p:nvSpPr>
        <p:spPr>
          <a:xfrm>
            <a:off x="2121190" y="21879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5" name="Google Shape;695;p56"/>
          <p:cNvSpPr/>
          <p:nvPr/>
        </p:nvSpPr>
        <p:spPr>
          <a:xfrm>
            <a:off x="4563251" y="21879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6" name="Google Shape;696;p56"/>
          <p:cNvSpPr/>
          <p:nvPr/>
        </p:nvSpPr>
        <p:spPr>
          <a:xfrm>
            <a:off x="5833122" y="21879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2023-01-20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7" name="Google Shape;697;p56"/>
          <p:cNvSpPr/>
          <p:nvPr/>
        </p:nvSpPr>
        <p:spPr>
          <a:xfrm>
            <a:off x="6928495" y="21879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1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8" name="Google Shape;698;p56"/>
          <p:cNvSpPr/>
          <p:nvPr/>
        </p:nvSpPr>
        <p:spPr>
          <a:xfrm>
            <a:off x="1347806" y="21879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9" name="Google Shape;699;p56"/>
          <p:cNvSpPr/>
          <p:nvPr/>
        </p:nvSpPr>
        <p:spPr>
          <a:xfrm>
            <a:off x="800798" y="239475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0" name="Google Shape;700;p56"/>
          <p:cNvSpPr txBox="1"/>
          <p:nvPr/>
        </p:nvSpPr>
        <p:spPr>
          <a:xfrm>
            <a:off x="761948" y="239475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2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1" name="Google Shape;701;p56"/>
          <p:cNvSpPr/>
          <p:nvPr/>
        </p:nvSpPr>
        <p:spPr>
          <a:xfrm>
            <a:off x="2121190" y="239475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4563251" y="239475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2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5833122" y="239475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2023-01-21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4" name="Google Shape;704;p56"/>
          <p:cNvSpPr/>
          <p:nvPr/>
        </p:nvSpPr>
        <p:spPr>
          <a:xfrm>
            <a:off x="6928495" y="239475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2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5" name="Google Shape;705;p56"/>
          <p:cNvSpPr/>
          <p:nvPr/>
        </p:nvSpPr>
        <p:spPr>
          <a:xfrm>
            <a:off x="1347806" y="239475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6" name="Google Shape;706;p56"/>
          <p:cNvSpPr/>
          <p:nvPr/>
        </p:nvSpPr>
        <p:spPr>
          <a:xfrm>
            <a:off x="800798" y="2591117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7" name="Google Shape;707;p56"/>
          <p:cNvSpPr txBox="1"/>
          <p:nvPr/>
        </p:nvSpPr>
        <p:spPr>
          <a:xfrm>
            <a:off x="761948" y="2591117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3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8" name="Google Shape;708;p56"/>
          <p:cNvSpPr/>
          <p:nvPr/>
        </p:nvSpPr>
        <p:spPr>
          <a:xfrm>
            <a:off x="2121190" y="2591117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4563251" y="2591117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3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5833122" y="2591117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2023-01-22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6928495" y="2591117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3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2" name="Google Shape;712;p56"/>
          <p:cNvSpPr/>
          <p:nvPr/>
        </p:nvSpPr>
        <p:spPr>
          <a:xfrm>
            <a:off x="1347806" y="2591117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3" name="Google Shape;713;p56"/>
          <p:cNvSpPr/>
          <p:nvPr/>
        </p:nvSpPr>
        <p:spPr>
          <a:xfrm>
            <a:off x="800798" y="278660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761948" y="278660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4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2121190" y="278660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4563251" y="278660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4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7" name="Google Shape;717;p56"/>
          <p:cNvSpPr/>
          <p:nvPr/>
        </p:nvSpPr>
        <p:spPr>
          <a:xfrm>
            <a:off x="5833122" y="278660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2023-01-23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6928495" y="278660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4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9" name="Google Shape;719;p56"/>
          <p:cNvSpPr/>
          <p:nvPr/>
        </p:nvSpPr>
        <p:spPr>
          <a:xfrm>
            <a:off x="1347806" y="278660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0" name="Google Shape;720;p56"/>
          <p:cNvSpPr/>
          <p:nvPr/>
        </p:nvSpPr>
        <p:spPr>
          <a:xfrm>
            <a:off x="800798" y="2982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1" name="Google Shape;721;p56"/>
          <p:cNvSpPr txBox="1"/>
          <p:nvPr/>
        </p:nvSpPr>
        <p:spPr>
          <a:xfrm>
            <a:off x="761948" y="2982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2" name="Google Shape;722;p56"/>
          <p:cNvSpPr/>
          <p:nvPr/>
        </p:nvSpPr>
        <p:spPr>
          <a:xfrm>
            <a:off x="2121190" y="2982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3" name="Google Shape;723;p56"/>
          <p:cNvSpPr/>
          <p:nvPr/>
        </p:nvSpPr>
        <p:spPr>
          <a:xfrm>
            <a:off x="4563251" y="2982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4" name="Google Shape;724;p56"/>
          <p:cNvSpPr/>
          <p:nvPr/>
        </p:nvSpPr>
        <p:spPr>
          <a:xfrm>
            <a:off x="5833122" y="2982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5" name="Google Shape;725;p56"/>
          <p:cNvSpPr/>
          <p:nvPr/>
        </p:nvSpPr>
        <p:spPr>
          <a:xfrm>
            <a:off x="6928495" y="2982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6" name="Google Shape;726;p56"/>
          <p:cNvSpPr/>
          <p:nvPr/>
        </p:nvSpPr>
        <p:spPr>
          <a:xfrm>
            <a:off x="1347806" y="2982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7" name="Google Shape;727;p56"/>
          <p:cNvSpPr/>
          <p:nvPr/>
        </p:nvSpPr>
        <p:spPr>
          <a:xfrm>
            <a:off x="800821" y="2971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8" name="Google Shape;728;p56"/>
          <p:cNvSpPr txBox="1"/>
          <p:nvPr/>
        </p:nvSpPr>
        <p:spPr>
          <a:xfrm>
            <a:off x="761970" y="2971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5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9" name="Google Shape;729;p56"/>
          <p:cNvSpPr/>
          <p:nvPr/>
        </p:nvSpPr>
        <p:spPr>
          <a:xfrm>
            <a:off x="2121209" y="2971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0" name="Google Shape;730;p56"/>
          <p:cNvSpPr/>
          <p:nvPr/>
        </p:nvSpPr>
        <p:spPr>
          <a:xfrm>
            <a:off x="4563270" y="2971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5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1" name="Google Shape;731;p56"/>
          <p:cNvSpPr/>
          <p:nvPr/>
        </p:nvSpPr>
        <p:spPr>
          <a:xfrm>
            <a:off x="5833139" y="2971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2023-01-24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2" name="Google Shape;732;p56"/>
          <p:cNvSpPr/>
          <p:nvPr/>
        </p:nvSpPr>
        <p:spPr>
          <a:xfrm>
            <a:off x="6928500" y="2971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5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3" name="Google Shape;733;p56"/>
          <p:cNvSpPr/>
          <p:nvPr/>
        </p:nvSpPr>
        <p:spPr>
          <a:xfrm>
            <a:off x="1347826" y="2971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4" name="Google Shape;734;p56"/>
          <p:cNvSpPr/>
          <p:nvPr/>
        </p:nvSpPr>
        <p:spPr>
          <a:xfrm>
            <a:off x="800821" y="3178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5" name="Google Shape;735;p56"/>
          <p:cNvSpPr txBox="1"/>
          <p:nvPr/>
        </p:nvSpPr>
        <p:spPr>
          <a:xfrm>
            <a:off x="761970" y="3178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6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6" name="Google Shape;736;p56"/>
          <p:cNvSpPr/>
          <p:nvPr/>
        </p:nvSpPr>
        <p:spPr>
          <a:xfrm>
            <a:off x="2121209" y="3178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7" name="Google Shape;737;p56"/>
          <p:cNvSpPr/>
          <p:nvPr/>
        </p:nvSpPr>
        <p:spPr>
          <a:xfrm>
            <a:off x="4563270" y="3178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6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8" name="Google Shape;738;p56"/>
          <p:cNvSpPr/>
          <p:nvPr/>
        </p:nvSpPr>
        <p:spPr>
          <a:xfrm>
            <a:off x="5833139" y="3178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2023-01-25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9" name="Google Shape;739;p56"/>
          <p:cNvSpPr/>
          <p:nvPr/>
        </p:nvSpPr>
        <p:spPr>
          <a:xfrm>
            <a:off x="6928500" y="3178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6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0" name="Google Shape;740;p56"/>
          <p:cNvSpPr/>
          <p:nvPr/>
        </p:nvSpPr>
        <p:spPr>
          <a:xfrm>
            <a:off x="1347826" y="3178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1" name="Google Shape;741;p56"/>
          <p:cNvSpPr/>
          <p:nvPr/>
        </p:nvSpPr>
        <p:spPr>
          <a:xfrm>
            <a:off x="800821" y="3374938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761970" y="3374938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7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2121209" y="3374938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4" name="Google Shape;744;p56"/>
          <p:cNvSpPr/>
          <p:nvPr/>
        </p:nvSpPr>
        <p:spPr>
          <a:xfrm>
            <a:off x="4563270" y="3374938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7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5" name="Google Shape;745;p56"/>
          <p:cNvSpPr/>
          <p:nvPr/>
        </p:nvSpPr>
        <p:spPr>
          <a:xfrm>
            <a:off x="5833139" y="3374938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2023-01-26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6" name="Google Shape;746;p56"/>
          <p:cNvSpPr/>
          <p:nvPr/>
        </p:nvSpPr>
        <p:spPr>
          <a:xfrm>
            <a:off x="6928500" y="3374938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7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7" name="Google Shape;747;p56"/>
          <p:cNvSpPr/>
          <p:nvPr/>
        </p:nvSpPr>
        <p:spPr>
          <a:xfrm>
            <a:off x="1347826" y="3374938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8" name="Google Shape;748;p56"/>
          <p:cNvSpPr/>
          <p:nvPr/>
        </p:nvSpPr>
        <p:spPr>
          <a:xfrm>
            <a:off x="800821" y="3570423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761970" y="3570423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8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0" name="Google Shape;750;p56"/>
          <p:cNvSpPr/>
          <p:nvPr/>
        </p:nvSpPr>
        <p:spPr>
          <a:xfrm>
            <a:off x="2121209" y="3570423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1" name="Google Shape;751;p56"/>
          <p:cNvSpPr/>
          <p:nvPr/>
        </p:nvSpPr>
        <p:spPr>
          <a:xfrm>
            <a:off x="4563270" y="3570423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8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5833139" y="3570423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2023-01-27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3" name="Google Shape;753;p56"/>
          <p:cNvSpPr/>
          <p:nvPr/>
        </p:nvSpPr>
        <p:spPr>
          <a:xfrm>
            <a:off x="6928500" y="3570423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8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1347826" y="3570423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5" name="Google Shape;755;p56"/>
          <p:cNvSpPr/>
          <p:nvPr/>
        </p:nvSpPr>
        <p:spPr>
          <a:xfrm>
            <a:off x="800821" y="376678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6" name="Google Shape;756;p56"/>
          <p:cNvSpPr txBox="1"/>
          <p:nvPr/>
        </p:nvSpPr>
        <p:spPr>
          <a:xfrm>
            <a:off x="761970" y="376678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7" name="Google Shape;757;p56"/>
          <p:cNvSpPr/>
          <p:nvPr/>
        </p:nvSpPr>
        <p:spPr>
          <a:xfrm>
            <a:off x="2121209" y="376678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8" name="Google Shape;758;p56"/>
          <p:cNvSpPr/>
          <p:nvPr/>
        </p:nvSpPr>
        <p:spPr>
          <a:xfrm>
            <a:off x="4563270" y="376678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9" name="Google Shape;759;p56"/>
          <p:cNvSpPr/>
          <p:nvPr/>
        </p:nvSpPr>
        <p:spPr>
          <a:xfrm>
            <a:off x="5833139" y="376678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0" name="Google Shape;760;p56"/>
          <p:cNvSpPr/>
          <p:nvPr/>
        </p:nvSpPr>
        <p:spPr>
          <a:xfrm>
            <a:off x="6928500" y="376678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1" name="Google Shape;761;p56"/>
          <p:cNvSpPr/>
          <p:nvPr/>
        </p:nvSpPr>
        <p:spPr>
          <a:xfrm>
            <a:off x="1347826" y="376678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2" name="Google Shape;762;p56"/>
          <p:cNvSpPr/>
          <p:nvPr/>
        </p:nvSpPr>
        <p:spPr>
          <a:xfrm>
            <a:off x="800798" y="3744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3" name="Google Shape;763;p56"/>
          <p:cNvSpPr txBox="1"/>
          <p:nvPr/>
        </p:nvSpPr>
        <p:spPr>
          <a:xfrm>
            <a:off x="761948" y="3744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2121190" y="3744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5" name="Google Shape;765;p56"/>
          <p:cNvSpPr/>
          <p:nvPr/>
        </p:nvSpPr>
        <p:spPr>
          <a:xfrm>
            <a:off x="4563251" y="3744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6" name="Google Shape;766;p56"/>
          <p:cNvSpPr/>
          <p:nvPr/>
        </p:nvSpPr>
        <p:spPr>
          <a:xfrm>
            <a:off x="5833122" y="3744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7" name="Google Shape;767;p56"/>
          <p:cNvSpPr/>
          <p:nvPr/>
        </p:nvSpPr>
        <p:spPr>
          <a:xfrm>
            <a:off x="6928495" y="3744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8" name="Google Shape;768;p56"/>
          <p:cNvSpPr/>
          <p:nvPr/>
        </p:nvSpPr>
        <p:spPr>
          <a:xfrm>
            <a:off x="1347806" y="3744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9" name="Google Shape;769;p56"/>
          <p:cNvSpPr/>
          <p:nvPr/>
        </p:nvSpPr>
        <p:spPr>
          <a:xfrm>
            <a:off x="800821" y="3733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0" name="Google Shape;770;p56"/>
          <p:cNvSpPr txBox="1"/>
          <p:nvPr/>
        </p:nvSpPr>
        <p:spPr>
          <a:xfrm>
            <a:off x="761970" y="3733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9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2121209" y="3733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4563270" y="3733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9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3" name="Google Shape;773;p56"/>
          <p:cNvSpPr/>
          <p:nvPr/>
        </p:nvSpPr>
        <p:spPr>
          <a:xfrm>
            <a:off x="5833139" y="3733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2023-01-28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4" name="Google Shape;774;p56"/>
          <p:cNvSpPr/>
          <p:nvPr/>
        </p:nvSpPr>
        <p:spPr>
          <a:xfrm>
            <a:off x="6928500" y="3733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9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1347826" y="3733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6" name="Google Shape;776;p56"/>
          <p:cNvSpPr/>
          <p:nvPr/>
        </p:nvSpPr>
        <p:spPr>
          <a:xfrm>
            <a:off x="800821" y="3940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7" name="Google Shape;777;p56"/>
          <p:cNvSpPr txBox="1"/>
          <p:nvPr/>
        </p:nvSpPr>
        <p:spPr>
          <a:xfrm>
            <a:off x="761970" y="3940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10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8" name="Google Shape;778;p56"/>
          <p:cNvSpPr/>
          <p:nvPr/>
        </p:nvSpPr>
        <p:spPr>
          <a:xfrm>
            <a:off x="2121209" y="3940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9" name="Google Shape;779;p56"/>
          <p:cNvSpPr/>
          <p:nvPr/>
        </p:nvSpPr>
        <p:spPr>
          <a:xfrm>
            <a:off x="4563270" y="3940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10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5833139" y="3940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2023-01-29</a:t>
            </a:r>
            <a:endParaRPr sz="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1" name="Google Shape;781;p56"/>
          <p:cNvSpPr/>
          <p:nvPr/>
        </p:nvSpPr>
        <p:spPr>
          <a:xfrm>
            <a:off x="6928500" y="3940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Impact"/>
                <a:ea typeface="Impact"/>
                <a:cs typeface="Impact"/>
                <a:sym typeface="Impact"/>
              </a:rPr>
              <a:t>10</a:t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2" name="Google Shape;782;p56"/>
          <p:cNvSpPr/>
          <p:nvPr/>
        </p:nvSpPr>
        <p:spPr>
          <a:xfrm>
            <a:off x="1347826" y="3940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3" name="Google Shape;783;p56"/>
          <p:cNvSpPr/>
          <p:nvPr/>
        </p:nvSpPr>
        <p:spPr>
          <a:xfrm>
            <a:off x="5105337" y="1752600"/>
            <a:ext cx="4863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제목</a:t>
            </a:r>
            <a:endParaRPr sz="600"/>
          </a:p>
        </p:txBody>
      </p:sp>
      <p:sp>
        <p:nvSpPr>
          <p:cNvPr id="784" name="Google Shape;784;p56"/>
          <p:cNvSpPr/>
          <p:nvPr/>
        </p:nvSpPr>
        <p:spPr>
          <a:xfrm>
            <a:off x="5591615" y="1752600"/>
            <a:ext cx="1456800" cy="152400"/>
          </a:xfrm>
          <a:prstGeom prst="beve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85" name="Google Shape;785;p56"/>
          <p:cNvSpPr/>
          <p:nvPr/>
        </p:nvSpPr>
        <p:spPr>
          <a:xfrm>
            <a:off x="7047900" y="1752600"/>
            <a:ext cx="4197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검색</a:t>
            </a:r>
            <a:endParaRPr sz="600"/>
          </a:p>
        </p:txBody>
      </p:sp>
      <p:sp>
        <p:nvSpPr>
          <p:cNvPr id="786" name="Google Shape;786;p56"/>
          <p:cNvSpPr/>
          <p:nvPr/>
        </p:nvSpPr>
        <p:spPr>
          <a:xfrm>
            <a:off x="5423383" y="1803400"/>
            <a:ext cx="114000" cy="5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87" name="Google Shape;787;p56"/>
          <p:cNvSpPr/>
          <p:nvPr/>
        </p:nvSpPr>
        <p:spPr>
          <a:xfrm>
            <a:off x="7467600" y="45720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글쓰기</a:t>
            </a:r>
            <a:endParaRPr sz="600"/>
          </a:p>
        </p:txBody>
      </p:sp>
      <p:sp>
        <p:nvSpPr>
          <p:cNvPr id="788" name="Google Shape;788;p56"/>
          <p:cNvSpPr/>
          <p:nvPr/>
        </p:nvSpPr>
        <p:spPr>
          <a:xfrm>
            <a:off x="914400" y="1740300"/>
            <a:ext cx="152400" cy="152400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6"/>
          <p:cNvSpPr/>
          <p:nvPr/>
        </p:nvSpPr>
        <p:spPr>
          <a:xfrm>
            <a:off x="4140200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</a:t>
            </a:r>
            <a:endParaRPr sz="800"/>
          </a:p>
        </p:txBody>
      </p:sp>
      <p:sp>
        <p:nvSpPr>
          <p:cNvPr id="790" name="Google Shape;790;p56"/>
          <p:cNvSpPr/>
          <p:nvPr/>
        </p:nvSpPr>
        <p:spPr>
          <a:xfrm>
            <a:off x="4375727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</a:t>
            </a:r>
            <a:endParaRPr sz="800"/>
          </a:p>
        </p:txBody>
      </p:sp>
      <p:sp>
        <p:nvSpPr>
          <p:cNvPr id="791" name="Google Shape;791;p56"/>
          <p:cNvSpPr/>
          <p:nvPr/>
        </p:nvSpPr>
        <p:spPr>
          <a:xfrm>
            <a:off x="4611255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</a:t>
            </a:r>
            <a:endParaRPr sz="800"/>
          </a:p>
        </p:txBody>
      </p:sp>
      <p:sp>
        <p:nvSpPr>
          <p:cNvPr id="792" name="Google Shape;792;p56"/>
          <p:cNvSpPr txBox="1"/>
          <p:nvPr/>
        </p:nvSpPr>
        <p:spPr>
          <a:xfrm>
            <a:off x="38862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</a:t>
            </a:r>
            <a:endParaRPr sz="900"/>
          </a:p>
        </p:txBody>
      </p:sp>
      <p:sp>
        <p:nvSpPr>
          <p:cNvPr id="793" name="Google Shape;793;p56"/>
          <p:cNvSpPr txBox="1"/>
          <p:nvPr/>
        </p:nvSpPr>
        <p:spPr>
          <a:xfrm rot="10800000">
            <a:off x="48768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</a:t>
            </a:r>
            <a:endParaRPr sz="900"/>
          </a:p>
        </p:txBody>
      </p:sp>
      <p:sp>
        <p:nvSpPr>
          <p:cNvPr id="794" name="Google Shape;794;p56"/>
          <p:cNvSpPr txBox="1"/>
          <p:nvPr/>
        </p:nvSpPr>
        <p:spPr>
          <a:xfrm>
            <a:off x="3505200" y="1371600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community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00" name="Google Shape;800;p57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01" name="Google Shape;801;p57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02" name="Google Shape;802;p57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03" name="Google Shape;803;p57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04" name="Google Shape;804;p57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05" name="Google Shape;805;p57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06" name="Google Shape;806;p57"/>
          <p:cNvSpPr/>
          <p:nvPr/>
        </p:nvSpPr>
        <p:spPr>
          <a:xfrm>
            <a:off x="914400" y="2133600"/>
            <a:ext cx="7010400" cy="25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내용을 입력해주세요.</a:t>
            </a:r>
            <a:endParaRPr/>
          </a:p>
        </p:txBody>
      </p:sp>
      <p:sp>
        <p:nvSpPr>
          <p:cNvPr id="807" name="Google Shape;807;p57"/>
          <p:cNvSpPr/>
          <p:nvPr/>
        </p:nvSpPr>
        <p:spPr>
          <a:xfrm>
            <a:off x="1447800" y="1891200"/>
            <a:ext cx="17526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제목을 작성해주세요</a:t>
            </a:r>
            <a:endParaRPr sz="900"/>
          </a:p>
        </p:txBody>
      </p:sp>
      <p:sp>
        <p:nvSpPr>
          <p:cNvPr id="808" name="Google Shape;808;p57"/>
          <p:cNvSpPr/>
          <p:nvPr/>
        </p:nvSpPr>
        <p:spPr>
          <a:xfrm>
            <a:off x="7391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등록</a:t>
            </a:r>
            <a:endParaRPr sz="600"/>
          </a:p>
        </p:txBody>
      </p:sp>
      <p:sp>
        <p:nvSpPr>
          <p:cNvPr id="809" name="Google Shape;809;p57"/>
          <p:cNvSpPr/>
          <p:nvPr/>
        </p:nvSpPr>
        <p:spPr>
          <a:xfrm>
            <a:off x="1447800" y="16488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입력하세요.</a:t>
            </a:r>
            <a:endParaRPr sz="900"/>
          </a:p>
        </p:txBody>
      </p:sp>
      <p:sp>
        <p:nvSpPr>
          <p:cNvPr id="810" name="Google Shape;810;p57"/>
          <p:cNvSpPr/>
          <p:nvPr/>
        </p:nvSpPr>
        <p:spPr>
          <a:xfrm>
            <a:off x="914400" y="16626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작성자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11" name="Google Shape;811;p57"/>
          <p:cNvSpPr/>
          <p:nvPr/>
        </p:nvSpPr>
        <p:spPr>
          <a:xfrm>
            <a:off x="9144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제목</a:t>
            </a:r>
            <a:endParaRPr sz="200"/>
          </a:p>
        </p:txBody>
      </p:sp>
      <p:sp>
        <p:nvSpPr>
          <p:cNvPr id="812" name="Google Shape;812;p57"/>
          <p:cNvSpPr/>
          <p:nvPr/>
        </p:nvSpPr>
        <p:spPr>
          <a:xfrm>
            <a:off x="63246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/>
              <a:t>첨부파일</a:t>
            </a:r>
            <a:endParaRPr sz="400"/>
          </a:p>
        </p:txBody>
      </p:sp>
      <p:sp>
        <p:nvSpPr>
          <p:cNvPr id="813" name="Google Shape;813;p57"/>
          <p:cNvSpPr/>
          <p:nvPr/>
        </p:nvSpPr>
        <p:spPr>
          <a:xfrm>
            <a:off x="6858000" y="18912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highlight>
                  <a:schemeClr val="lt1"/>
                </a:highlight>
              </a:rPr>
              <a:t>첨부파일을 넣어주세요</a:t>
            </a:r>
            <a:endParaRPr sz="600">
              <a:highlight>
                <a:schemeClr val="lt1"/>
              </a:highlight>
            </a:endParaRPr>
          </a:p>
        </p:txBody>
      </p:sp>
      <p:sp>
        <p:nvSpPr>
          <p:cNvPr id="814" name="Google Shape;814;p57"/>
          <p:cNvSpPr/>
          <p:nvPr/>
        </p:nvSpPr>
        <p:spPr>
          <a:xfrm>
            <a:off x="914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수정</a:t>
            </a:r>
            <a:endParaRPr sz="600"/>
          </a:p>
        </p:txBody>
      </p:sp>
      <p:sp>
        <p:nvSpPr>
          <p:cNvPr id="815" name="Google Shape;815;p57"/>
          <p:cNvSpPr txBox="1"/>
          <p:nvPr/>
        </p:nvSpPr>
        <p:spPr>
          <a:xfrm>
            <a:off x="3581400" y="1322400"/>
            <a:ext cx="137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community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069725" y="640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r>
              <a:rPr lang="ko"/>
              <a:t> 찾기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35900" y="14859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입력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535900" y="20526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 입력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558625" y="2812275"/>
            <a:ext cx="15111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750100" y="152162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54850" y="2059700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연락처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1558625" y="3747875"/>
            <a:ext cx="3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비밀번호를 이메일로 발송하였습니다.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60600" y="2436920"/>
            <a:ext cx="6022800" cy="10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이용약관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560600" y="3934550"/>
            <a:ext cx="6022800" cy="9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560600" y="35213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동의/ 비동의</a:t>
            </a:r>
            <a:endParaRPr sz="800"/>
          </a:p>
        </p:txBody>
      </p:sp>
      <p:sp>
        <p:nvSpPr>
          <p:cNvPr id="111" name="Google Shape;111;p18"/>
          <p:cNvSpPr/>
          <p:nvPr/>
        </p:nvSpPr>
        <p:spPr>
          <a:xfrm>
            <a:off x="1560600" y="49162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동의/ 비동의</a:t>
            </a:r>
            <a:endParaRPr sz="8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00" y="1170125"/>
            <a:ext cx="3990001" cy="11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560600" y="1018588"/>
            <a:ext cx="6022800" cy="17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이용약관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560600" y="28355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동의/ 비동의</a:t>
            </a:r>
            <a:endParaRPr sz="800"/>
          </a:p>
        </p:txBody>
      </p:sp>
      <p:sp>
        <p:nvSpPr>
          <p:cNvPr id="120" name="Google Shape;120;p19"/>
          <p:cNvSpPr/>
          <p:nvPr/>
        </p:nvSpPr>
        <p:spPr>
          <a:xfrm>
            <a:off x="1560600" y="3179875"/>
            <a:ext cx="908700" cy="3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전체동의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143250" y="3875950"/>
            <a:ext cx="27624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875" y="1170125"/>
            <a:ext cx="47142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00" y="0"/>
            <a:ext cx="5196751" cy="50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3436100" y="4722500"/>
            <a:ext cx="672000" cy="26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3701150" y="699525"/>
            <a:ext cx="776100" cy="1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3247750" y="1011900"/>
            <a:ext cx="1172700" cy="2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3247750" y="1334675"/>
            <a:ext cx="1172700" cy="2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3360900" y="2471550"/>
            <a:ext cx="1172700" cy="2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5730650" y="2200650"/>
            <a:ext cx="1172700" cy="2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